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7"/>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542" r:id="rId20"/>
    <p:sldId id="275" r:id="rId21"/>
    <p:sldId id="268" r:id="rId22"/>
    <p:sldId id="273" r:id="rId23"/>
    <p:sldId id="277" r:id="rId24"/>
    <p:sldId id="280" r:id="rId25"/>
    <p:sldId id="298" r:id="rId26"/>
    <p:sldId id="281" r:id="rId27"/>
    <p:sldId id="282" r:id="rId28"/>
    <p:sldId id="283" r:id="rId29"/>
    <p:sldId id="284" r:id="rId30"/>
    <p:sldId id="290" r:id="rId31"/>
    <p:sldId id="291" r:id="rId32"/>
    <p:sldId id="292" r:id="rId33"/>
    <p:sldId id="293" r:id="rId34"/>
    <p:sldId id="299" r:id="rId35"/>
    <p:sldId id="300" r:id="rId36"/>
    <p:sldId id="301" r:id="rId37"/>
    <p:sldId id="302" r:id="rId38"/>
    <p:sldId id="304" r:id="rId39"/>
    <p:sldId id="305" r:id="rId40"/>
    <p:sldId id="306" r:id="rId41"/>
    <p:sldId id="294" r:id="rId42"/>
    <p:sldId id="295" r:id="rId43"/>
    <p:sldId id="296" r:id="rId44"/>
    <p:sldId id="307" r:id="rId45"/>
    <p:sldId id="297" r:id="rId46"/>
    <p:sldId id="308" r:id="rId47"/>
    <p:sldId id="368" r:id="rId48"/>
    <p:sldId id="369" r:id="rId49"/>
    <p:sldId id="370" r:id="rId50"/>
    <p:sldId id="373" r:id="rId51"/>
    <p:sldId id="376" r:id="rId52"/>
    <p:sldId id="377" r:id="rId53"/>
    <p:sldId id="378" r:id="rId54"/>
    <p:sldId id="385" r:id="rId55"/>
    <p:sldId id="386" r:id="rId56"/>
    <p:sldId id="374" r:id="rId57"/>
    <p:sldId id="379" r:id="rId58"/>
    <p:sldId id="387" r:id="rId59"/>
    <p:sldId id="388" r:id="rId60"/>
    <p:sldId id="380" r:id="rId61"/>
    <p:sldId id="381" r:id="rId62"/>
    <p:sldId id="375" r:id="rId63"/>
    <p:sldId id="382" r:id="rId64"/>
    <p:sldId id="384" r:id="rId65"/>
    <p:sldId id="383" r:id="rId66"/>
    <p:sldId id="389" r:id="rId67"/>
    <p:sldId id="390" r:id="rId68"/>
    <p:sldId id="371" r:id="rId69"/>
    <p:sldId id="372" r:id="rId70"/>
    <p:sldId id="309" r:id="rId71"/>
    <p:sldId id="311" r:id="rId72"/>
    <p:sldId id="313" r:id="rId73"/>
    <p:sldId id="365" r:id="rId74"/>
    <p:sldId id="391" r:id="rId75"/>
    <p:sldId id="392" r:id="rId76"/>
    <p:sldId id="393" r:id="rId77"/>
    <p:sldId id="394" r:id="rId78"/>
    <p:sldId id="395" r:id="rId79"/>
    <p:sldId id="396" r:id="rId80"/>
    <p:sldId id="353" r:id="rId81"/>
    <p:sldId id="354" r:id="rId82"/>
    <p:sldId id="355" r:id="rId83"/>
    <p:sldId id="366" r:id="rId84"/>
    <p:sldId id="325" r:id="rId85"/>
    <p:sldId id="319" r:id="rId86"/>
    <p:sldId id="367" r:id="rId87"/>
    <p:sldId id="327" r:id="rId88"/>
    <p:sldId id="344" r:id="rId89"/>
    <p:sldId id="349" r:id="rId90"/>
    <p:sldId id="356" r:id="rId91"/>
    <p:sldId id="359" r:id="rId92"/>
    <p:sldId id="399" r:id="rId93"/>
    <p:sldId id="401" r:id="rId94"/>
    <p:sldId id="398" r:id="rId95"/>
    <p:sldId id="402" r:id="rId96"/>
    <p:sldId id="397" r:id="rId97"/>
    <p:sldId id="407" r:id="rId98"/>
    <p:sldId id="408" r:id="rId99"/>
    <p:sldId id="409" r:id="rId100"/>
    <p:sldId id="410" r:id="rId101"/>
    <p:sldId id="411" r:id="rId102"/>
    <p:sldId id="412" r:id="rId103"/>
    <p:sldId id="413" r:id="rId104"/>
    <p:sldId id="414" r:id="rId105"/>
    <p:sldId id="403" r:id="rId106"/>
    <p:sldId id="405" r:id="rId107"/>
    <p:sldId id="406" r:id="rId108"/>
    <p:sldId id="415" r:id="rId109"/>
    <p:sldId id="416" r:id="rId110"/>
    <p:sldId id="418" r:id="rId111"/>
    <p:sldId id="417" r:id="rId112"/>
    <p:sldId id="421" r:id="rId113"/>
    <p:sldId id="422" r:id="rId114"/>
    <p:sldId id="419" r:id="rId115"/>
    <p:sldId id="420" r:id="rId116"/>
    <p:sldId id="425" r:id="rId117"/>
    <p:sldId id="427" r:id="rId118"/>
    <p:sldId id="423" r:id="rId119"/>
    <p:sldId id="424" r:id="rId120"/>
    <p:sldId id="426" r:id="rId121"/>
    <p:sldId id="429" r:id="rId122"/>
    <p:sldId id="428" r:id="rId123"/>
    <p:sldId id="439" r:id="rId124"/>
    <p:sldId id="430" r:id="rId125"/>
    <p:sldId id="436" r:id="rId126"/>
    <p:sldId id="437" r:id="rId127"/>
    <p:sldId id="440" r:id="rId128"/>
    <p:sldId id="462" r:id="rId129"/>
    <p:sldId id="463" r:id="rId130"/>
    <p:sldId id="464" r:id="rId131"/>
    <p:sldId id="443" r:id="rId132"/>
    <p:sldId id="465" r:id="rId133"/>
    <p:sldId id="466" r:id="rId134"/>
    <p:sldId id="467" r:id="rId135"/>
    <p:sldId id="468" r:id="rId136"/>
    <p:sldId id="469" r:id="rId137"/>
    <p:sldId id="470" r:id="rId138"/>
    <p:sldId id="471" r:id="rId139"/>
    <p:sldId id="472" r:id="rId140"/>
    <p:sldId id="455" r:id="rId141"/>
    <p:sldId id="460" r:id="rId142"/>
    <p:sldId id="461" r:id="rId143"/>
    <p:sldId id="473" r:id="rId144"/>
    <p:sldId id="475" r:id="rId145"/>
    <p:sldId id="474" r:id="rId146"/>
    <p:sldId id="476" r:id="rId147"/>
    <p:sldId id="477" r:id="rId148"/>
    <p:sldId id="478" r:id="rId149"/>
    <p:sldId id="479" r:id="rId150"/>
    <p:sldId id="480" r:id="rId151"/>
    <p:sldId id="481" r:id="rId152"/>
    <p:sldId id="483" r:id="rId153"/>
    <p:sldId id="484" r:id="rId154"/>
    <p:sldId id="485" r:id="rId155"/>
    <p:sldId id="486" r:id="rId156"/>
    <p:sldId id="491" r:id="rId157"/>
    <p:sldId id="492" r:id="rId158"/>
    <p:sldId id="494" r:id="rId159"/>
    <p:sldId id="498" r:id="rId160"/>
    <p:sldId id="499" r:id="rId161"/>
    <p:sldId id="500" r:id="rId162"/>
    <p:sldId id="495" r:id="rId163"/>
    <p:sldId id="501" r:id="rId164"/>
    <p:sldId id="496" r:id="rId165"/>
    <p:sldId id="497" r:id="rId166"/>
    <p:sldId id="502" r:id="rId167"/>
    <p:sldId id="431" r:id="rId168"/>
    <p:sldId id="434" r:id="rId169"/>
    <p:sldId id="489" r:id="rId170"/>
    <p:sldId id="435" r:id="rId171"/>
    <p:sldId id="441" r:id="rId172"/>
    <p:sldId id="442" r:id="rId173"/>
    <p:sldId id="444" r:id="rId174"/>
    <p:sldId id="445" r:id="rId175"/>
    <p:sldId id="446" r:id="rId176"/>
    <p:sldId id="448" r:id="rId177"/>
    <p:sldId id="449" r:id="rId178"/>
    <p:sldId id="450" r:id="rId179"/>
    <p:sldId id="451" r:id="rId180"/>
    <p:sldId id="452" r:id="rId181"/>
    <p:sldId id="488" r:id="rId182"/>
    <p:sldId id="507" r:id="rId183"/>
    <p:sldId id="456" r:id="rId184"/>
    <p:sldId id="432" r:id="rId185"/>
    <p:sldId id="457" r:id="rId186"/>
    <p:sldId id="487" r:id="rId187"/>
    <p:sldId id="508" r:id="rId188"/>
    <p:sldId id="459" r:id="rId189"/>
    <p:sldId id="503" r:id="rId190"/>
    <p:sldId id="504" r:id="rId191"/>
    <p:sldId id="505" r:id="rId192"/>
    <p:sldId id="506" r:id="rId193"/>
    <p:sldId id="433" r:id="rId194"/>
    <p:sldId id="509" r:id="rId195"/>
    <p:sldId id="510" r:id="rId196"/>
    <p:sldId id="511" r:id="rId197"/>
    <p:sldId id="516" r:id="rId198"/>
    <p:sldId id="532" r:id="rId199"/>
    <p:sldId id="533" r:id="rId200"/>
    <p:sldId id="515" r:id="rId201"/>
    <p:sldId id="531" r:id="rId202"/>
    <p:sldId id="512" r:id="rId203"/>
    <p:sldId id="522" r:id="rId204"/>
    <p:sldId id="513" r:id="rId205"/>
    <p:sldId id="514" r:id="rId206"/>
    <p:sldId id="523" r:id="rId207"/>
    <p:sldId id="517" r:id="rId208"/>
    <p:sldId id="518" r:id="rId209"/>
    <p:sldId id="519" r:id="rId210"/>
    <p:sldId id="520" r:id="rId211"/>
    <p:sldId id="524" r:id="rId212"/>
    <p:sldId id="525" r:id="rId213"/>
    <p:sldId id="526" r:id="rId214"/>
    <p:sldId id="527" r:id="rId215"/>
    <p:sldId id="528" r:id="rId216"/>
    <p:sldId id="529" r:id="rId217"/>
    <p:sldId id="530" r:id="rId218"/>
    <p:sldId id="534" r:id="rId219"/>
    <p:sldId id="535" r:id="rId220"/>
    <p:sldId id="537" r:id="rId221"/>
    <p:sldId id="536" r:id="rId222"/>
    <p:sldId id="539" r:id="rId223"/>
    <p:sldId id="538" r:id="rId224"/>
    <p:sldId id="541" r:id="rId225"/>
    <p:sldId id="279" r:id="rId2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E5A"/>
    <a:srgbClr val="00CC7A"/>
    <a:srgbClr val="0019FF"/>
    <a:srgbClr val="FFCCFF"/>
    <a:srgbClr val="AFECED"/>
    <a:srgbClr val="B2FF00"/>
    <a:srgbClr val="944585"/>
    <a:srgbClr val="FF00C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4660"/>
  </p:normalViewPr>
  <p:slideViewPr>
    <p:cSldViewPr snapToGrid="0">
      <p:cViewPr>
        <p:scale>
          <a:sx n="140" d="100"/>
          <a:sy n="140" d="100"/>
        </p:scale>
        <p:origin x="-1032" y="-12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13"/>
      <c:rotY val="18"/>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Sheet1!$B$2</c:f>
              <c:strCache>
                <c:ptCount val="1"/>
                <c:pt idx="0">
                  <c:v>0</c:v>
                </c:pt>
              </c:strCache>
            </c:strRef>
          </c:tx>
          <c:spPr>
            <a:solidFill>
              <a:schemeClr val="accent6">
                <a:lumMod val="40000"/>
                <a:lumOff val="60000"/>
              </a:schemeClr>
            </a:solidFill>
            <a:ln>
              <a:noFill/>
            </a:ln>
            <a:effectLst/>
            <a:sp3d/>
          </c:spPr>
          <c:invertIfNegative val="0"/>
          <c:dLbls>
            <c:dLbl>
              <c:idx val="1"/>
              <c:layout>
                <c:manualLayout>
                  <c:x val="-4.428290228876519E-17"/>
                  <c:y val="7.00474198970523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51-4313-B888-4DDE83BA8A1A}"/>
                </c:ext>
              </c:extLst>
            </c:dLbl>
            <c:dLbl>
              <c:idx val="4"/>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51-4313-B888-4DDE83BA8A1A}"/>
                </c:ext>
              </c:extLst>
            </c:dLbl>
            <c:dLbl>
              <c:idx val="5"/>
              <c:layout>
                <c:manualLayout>
                  <c:x val="2.4154589371980675E-3"/>
                  <c:y val="7.29660623927628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Sheet1!$B$3:$B$8</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3-7551-4313-B888-4DDE83BA8A1A}"/>
            </c:ext>
          </c:extLst>
        </c:ser>
        <c:ser>
          <c:idx val="1"/>
          <c:order val="1"/>
          <c:tx>
            <c:strRef>
              <c:f>Sheet1!$C$2</c:f>
              <c:strCache>
                <c:ptCount val="1"/>
                <c:pt idx="0">
                  <c:v>1</c:v>
                </c:pt>
              </c:strCache>
            </c:strRef>
          </c:tx>
          <c:spPr>
            <a:solidFill>
              <a:schemeClr val="accent6">
                <a:lumMod val="60000"/>
                <a:lumOff val="40000"/>
              </a:schemeClr>
            </a:solidFill>
            <a:ln>
              <a:noFill/>
            </a:ln>
            <a:effectLst/>
            <a:sp3d/>
          </c:spPr>
          <c:invertIfNegative val="0"/>
          <c:dLbls>
            <c:dLbl>
              <c:idx val="1"/>
              <c:layout>
                <c:manualLayout>
                  <c:x val="9.661835748792226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51-4313-B888-4DDE83BA8A1A}"/>
                </c:ext>
              </c:extLst>
            </c:dLbl>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551-4313-B888-4DDE83BA8A1A}"/>
                </c:ext>
              </c:extLst>
            </c:dLbl>
            <c:dLbl>
              <c:idx val="5"/>
              <c:layout>
                <c:manualLayout>
                  <c:x val="3.7439613526569958E-2"/>
                  <c:y val="-8.75592748713165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Sheet1!$C$3:$C$8</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7-7551-4313-B888-4DDE83BA8A1A}"/>
            </c:ext>
          </c:extLst>
        </c:ser>
        <c:ser>
          <c:idx val="2"/>
          <c:order val="2"/>
          <c:tx>
            <c:strRef>
              <c:f>Sheet1!$D$2</c:f>
              <c:strCache>
                <c:ptCount val="1"/>
                <c:pt idx="0">
                  <c:v>2</c:v>
                </c:pt>
              </c:strCache>
            </c:strRef>
          </c:tx>
          <c:spPr>
            <a:solidFill>
              <a:schemeClr val="accent6">
                <a:shade val="82000"/>
              </a:schemeClr>
            </a:solidFill>
            <a:ln>
              <a:noFill/>
            </a:ln>
            <a:effectLst/>
            <a:sp3d/>
          </c:spPr>
          <c:invertIfNegative val="0"/>
          <c:dLbls>
            <c:dLbl>
              <c:idx val="1"/>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551-4313-B888-4DDE83BA8A1A}"/>
                </c:ext>
              </c:extLst>
            </c:dLbl>
            <c:dLbl>
              <c:idx val="4"/>
              <c:layout>
                <c:manualLayout>
                  <c:x val="-1.2077294685990338E-2"/>
                  <c:y val="-1.070156552554040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551-4313-B888-4DDE83BA8A1A}"/>
                </c:ext>
              </c:extLst>
            </c:dLbl>
            <c:dLbl>
              <c:idx val="5"/>
              <c:layout>
                <c:manualLayout>
                  <c:x val="1.207729468599033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Sheet1!$D$3:$D$8</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B-7551-4313-B888-4DDE83BA8A1A}"/>
            </c:ext>
          </c:extLst>
        </c:ser>
        <c:ser>
          <c:idx val="3"/>
          <c:order val="3"/>
          <c:tx>
            <c:strRef>
              <c:f>Sheet1!$E$2</c:f>
              <c:strCache>
                <c:ptCount val="1"/>
                <c:pt idx="0">
                  <c:v>3</c:v>
                </c:pt>
              </c:strCache>
            </c:strRef>
          </c:tx>
          <c:spPr>
            <a:solidFill>
              <a:schemeClr val="accent6"/>
            </a:solidFill>
            <a:ln>
              <a:noFill/>
            </a:ln>
            <a:effectLst/>
            <a:sp3d/>
          </c:spPr>
          <c:invertIfNegative val="0"/>
          <c:dLbls>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Sheet1!$E$3:$E$8</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D-7551-4313-B888-4DDE83BA8A1A}"/>
            </c:ext>
          </c:extLst>
        </c:ser>
        <c:ser>
          <c:idx val="4"/>
          <c:order val="4"/>
          <c:tx>
            <c:strRef>
              <c:f>Sheet1!$F$2</c:f>
              <c:strCache>
                <c:ptCount val="1"/>
                <c:pt idx="0">
                  <c:v>4</c:v>
                </c:pt>
              </c:strCache>
            </c:strRef>
          </c:tx>
          <c:spPr>
            <a:solidFill>
              <a:schemeClr val="accent6">
                <a:lumMod val="40000"/>
                <a:lumOff val="60000"/>
              </a:schemeClr>
            </a:solidFill>
            <a:ln>
              <a:noFill/>
            </a:ln>
            <a:effectLst/>
            <a:sp3d/>
          </c:spPr>
          <c:invertIfNegative val="0"/>
          <c:dLbls>
            <c:dLbl>
              <c:idx val="4"/>
              <c:layout>
                <c:manualLayout>
                  <c:x val="-7.2463768115942915E-3"/>
                  <c:y val="-1.45932124785525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Sheet1!$F$3:$F$8</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F-7551-4313-B888-4DDE83BA8A1A}"/>
            </c:ext>
          </c:extLst>
        </c:ser>
        <c:ser>
          <c:idx val="5"/>
          <c:order val="5"/>
          <c:tx>
            <c:strRef>
              <c:f>Sheet1!$G$2</c:f>
              <c:strCache>
                <c:ptCount val="1"/>
                <c:pt idx="0">
                  <c:v>5</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Sheet1!$G$3:$G$8</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10-7551-4313-B888-4DDE83BA8A1A}"/>
            </c:ext>
          </c:extLst>
        </c:ser>
        <c:ser>
          <c:idx val="6"/>
          <c:order val="6"/>
          <c:tx>
            <c:strRef>
              <c:f>Sheet1!$H$2</c:f>
              <c:strCache>
                <c:ptCount val="1"/>
                <c:pt idx="0">
                  <c:v>6</c:v>
                </c:pt>
              </c:strCache>
            </c:strRef>
          </c:tx>
          <c:spPr>
            <a:solidFill>
              <a:schemeClr val="accent6">
                <a:tint val="48000"/>
              </a:schemeClr>
            </a:solidFill>
            <a:ln>
              <a:noFill/>
            </a:ln>
            <a:effectLst/>
            <a:sp3d/>
          </c:spPr>
          <c:invertIfNegative val="0"/>
          <c:dLbls>
            <c:dLbl>
              <c:idx val="3"/>
              <c:layout>
                <c:manualLayout>
                  <c:x val="9.6618357487922701E-3"/>
                  <c:y val="5.350782762770201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Sheet1!$H$3:$H$8</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12-7551-4313-B888-4DDE83BA8A1A}"/>
            </c:ext>
          </c:extLst>
        </c:ser>
        <c:dLbls>
          <c:showLegendKey val="0"/>
          <c:showVal val="1"/>
          <c:showCatName val="0"/>
          <c:showSerName val="0"/>
          <c:showPercent val="0"/>
          <c:showBubbleSize val="0"/>
        </c:dLbls>
        <c:gapWidth val="150"/>
        <c:shape val="box"/>
        <c:axId val="2144330272"/>
        <c:axId val="2144329184"/>
        <c:axId val="1906557824"/>
      </c:bar3DChart>
      <c:catAx>
        <c:axId val="21443302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144329184"/>
        <c:crosses val="autoZero"/>
        <c:auto val="1"/>
        <c:lblAlgn val="ctr"/>
        <c:lblOffset val="100"/>
        <c:noMultiLvlLbl val="0"/>
      </c:catAx>
      <c:valAx>
        <c:axId val="214432918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4330272"/>
        <c:crosses val="autoZero"/>
        <c:crossBetween val="between"/>
      </c:valAx>
      <c:serAx>
        <c:axId val="19065578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4329184"/>
        <c:crosses val="autoZero"/>
      </c:serAx>
      <c:spPr>
        <a:noFill/>
        <a:ln>
          <a:noFill/>
        </a:ln>
        <a:effectLst/>
      </c:spPr>
    </c:plotArea>
    <c:legend>
      <c:legendPos val="b"/>
      <c:layout>
        <c:manualLayout>
          <c:xMode val="edge"/>
          <c:yMode val="edge"/>
          <c:x val="0.2708946707748488"/>
          <c:y val="0.91984258634930216"/>
          <c:w val="0.32656805127619914"/>
          <c:h val="6.26455586764346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Sheet1!$B$2</c:f>
              <c:strCache>
                <c:ptCount val="1"/>
                <c:pt idx="0">
                  <c:v>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Sheet1!$B$3:$B$8</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3-7551-4313-B888-4DDE83BA8A1A}"/>
            </c:ext>
          </c:extLst>
        </c:ser>
        <c:ser>
          <c:idx val="1"/>
          <c:order val="1"/>
          <c:tx>
            <c:strRef>
              <c:f>Sheet1!$C$2</c:f>
              <c:strCache>
                <c:ptCount val="1"/>
                <c:pt idx="0">
                  <c:v>1</c:v>
                </c:pt>
              </c:strCache>
            </c:strRef>
          </c:tx>
          <c:spPr>
            <a:solidFill>
              <a:schemeClr val="accent2"/>
            </a:solidFill>
            <a:ln>
              <a:noFill/>
            </a:ln>
            <a:effectLst/>
          </c:spPr>
          <c:invertIfNegative val="0"/>
          <c:dLbls>
            <c:dLbl>
              <c:idx val="0"/>
              <c:layout>
                <c:manualLayout>
                  <c:x val="6.038647342995169E-3"/>
                  <c:y val="-1.070156552554040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950-48E0-90F6-EAEC635853AB}"/>
                </c:ext>
              </c:extLst>
            </c:dLbl>
            <c:dLbl>
              <c:idx val="1"/>
              <c:layout>
                <c:manualLayout>
                  <c:x val="2.4154589371980675E-3"/>
                  <c:y val="-1.070156552554040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51-4313-B888-4DDE83BA8A1A}"/>
                </c:ext>
              </c:extLst>
            </c:dLbl>
            <c:dLbl>
              <c:idx val="5"/>
              <c:layout>
                <c:manualLayout>
                  <c:x val="3.623188405796924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551-4313-B888-4DDE83BA8A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Sheet1!$C$3:$C$8</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7-7551-4313-B888-4DDE83BA8A1A}"/>
            </c:ext>
          </c:extLst>
        </c:ser>
        <c:ser>
          <c:idx val="2"/>
          <c:order val="2"/>
          <c:tx>
            <c:strRef>
              <c:f>Sheet1!$D$2</c:f>
              <c:strCache>
                <c:ptCount val="1"/>
                <c:pt idx="0">
                  <c:v>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Sheet1!$D$3:$D$8</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B-7551-4313-B888-4DDE83BA8A1A}"/>
            </c:ext>
          </c:extLst>
        </c:ser>
        <c:ser>
          <c:idx val="3"/>
          <c:order val="3"/>
          <c:tx>
            <c:strRef>
              <c:f>Sheet1!$E$2</c:f>
              <c:strCache>
                <c:ptCount val="1"/>
                <c:pt idx="0">
                  <c:v>3</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Sheet1!$E$3:$E$8</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D-7551-4313-B888-4DDE83BA8A1A}"/>
            </c:ext>
          </c:extLst>
        </c:ser>
        <c:ser>
          <c:idx val="4"/>
          <c:order val="4"/>
          <c:tx>
            <c:strRef>
              <c:f>Sheet1!$F$2</c:f>
              <c:strCache>
                <c:ptCount val="1"/>
                <c:pt idx="0">
                  <c:v>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Sheet1!$F$3:$F$8</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F-7551-4313-B888-4DDE83BA8A1A}"/>
            </c:ext>
          </c:extLst>
        </c:ser>
        <c:ser>
          <c:idx val="5"/>
          <c:order val="5"/>
          <c:tx>
            <c:strRef>
              <c:f>Sheet1!$G$2</c:f>
              <c:strCache>
                <c:ptCount val="1"/>
                <c:pt idx="0">
                  <c:v>5</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Sheet1!$G$3:$G$8</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10-7551-4313-B888-4DDE83BA8A1A}"/>
            </c:ext>
          </c:extLst>
        </c:ser>
        <c:ser>
          <c:idx val="6"/>
          <c:order val="6"/>
          <c:tx>
            <c:strRef>
              <c:f>Sheet1!$H$2</c:f>
              <c:strCache>
                <c:ptCount val="1"/>
                <c:pt idx="0">
                  <c:v>6</c:v>
                </c:pt>
              </c:strCache>
            </c:strRef>
          </c:tx>
          <c:spPr>
            <a:solidFill>
              <a:schemeClr val="accent1">
                <a:lumMod val="60000"/>
              </a:schemeClr>
            </a:solidFill>
            <a:ln>
              <a:noFill/>
            </a:ln>
            <a:effectLst/>
          </c:spPr>
          <c:invertIfNegative val="0"/>
          <c:dLbls>
            <c:dLbl>
              <c:idx val="3"/>
              <c:layout>
                <c:manualLayout>
                  <c:x val="6.038647342995169E-3"/>
                  <c:y val="-1.070156552554040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551-4313-B888-4DDE83BA8A1A}"/>
                </c:ext>
              </c:extLst>
            </c:dLbl>
            <c:dLbl>
              <c:idx val="4"/>
              <c:layout>
                <c:manualLayout>
                  <c:x val="2.415458937197979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950-48E0-90F6-EAEC635853A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Sheet1!$H$3:$H$8</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12-7551-4313-B888-4DDE83BA8A1A}"/>
            </c:ext>
          </c:extLst>
        </c:ser>
        <c:dLbls>
          <c:dLblPos val="outEnd"/>
          <c:showLegendKey val="0"/>
          <c:showVal val="1"/>
          <c:showCatName val="0"/>
          <c:showSerName val="0"/>
          <c:showPercent val="0"/>
          <c:showBubbleSize val="0"/>
        </c:dLbls>
        <c:gapWidth val="199"/>
        <c:axId val="2144330272"/>
        <c:axId val="2144329184"/>
      </c:barChart>
      <c:catAx>
        <c:axId val="214433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144329184"/>
        <c:crosses val="autoZero"/>
        <c:auto val="1"/>
        <c:lblAlgn val="ctr"/>
        <c:lblOffset val="100"/>
        <c:noMultiLvlLbl val="0"/>
      </c:catAx>
      <c:valAx>
        <c:axId val="214432918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43302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0.07068</cdr:x>
      <cdr:y>0.43856</cdr:y>
    </cdr:from>
    <cdr:to>
      <cdr:x>0.10287</cdr:x>
      <cdr:y>0.70313</cdr:y>
    </cdr:to>
    <cdr:sp macro="" textlink="">
      <cdr:nvSpPr>
        <cdr:cNvPr id="2" name="TextBox 2">
          <a:extLst xmlns:a="http://schemas.openxmlformats.org/drawingml/2006/main">
            <a:ext uri="{FF2B5EF4-FFF2-40B4-BE49-F238E27FC236}">
              <a16:creationId xmlns:a16="http://schemas.microsoft.com/office/drawing/2014/main" id="{7DE92F27-C912-41AE-B4B6-D21CDA9E663D}"/>
            </a:ext>
          </a:extLst>
        </cdr:cNvPr>
        <cdr:cNvSpPr txBox="1"/>
      </cdr:nvSpPr>
      <cdr:spPr>
        <a:xfrm xmlns:a="http://schemas.openxmlformats.org/drawingml/2006/main" rot="16200000">
          <a:off x="336855" y="2314664"/>
          <a:ext cx="1151235" cy="33855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IN" sz="1600" dirty="0"/>
            <a:t>Edge Count</a:t>
          </a:r>
          <a:endParaRPr lang="en-GB" sz="105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9.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val="2280984329"/>
                    </a:ext>
                  </a:extLst>
                </a:gridCol>
                <a:gridCol w="1332290">
                  <a:extLst>
                    <a:ext uri="{9D8B030D-6E8A-4147-A177-3AD203B41FA5}">
                      <a16:colId xmlns:a16="http://schemas.microsoft.com/office/drawing/2014/main" val="2131263198"/>
                    </a:ext>
                  </a:extLst>
                </a:gridCol>
                <a:gridCol w="1141206">
                  <a:extLst>
                    <a:ext uri="{9D8B030D-6E8A-4147-A177-3AD203B41FA5}">
                      <a16:colId xmlns:a16="http://schemas.microsoft.com/office/drawing/2014/main" val="1097013496"/>
                    </a:ext>
                  </a:extLst>
                </a:gridCol>
                <a:gridCol w="1141206">
                  <a:extLst>
                    <a:ext uri="{9D8B030D-6E8A-4147-A177-3AD203B41FA5}">
                      <a16:colId xmlns:a16="http://schemas.microsoft.com/office/drawing/2014/main" val="2987665690"/>
                    </a:ext>
                  </a:extLst>
                </a:gridCol>
                <a:gridCol w="1141206">
                  <a:extLst>
                    <a:ext uri="{9D8B030D-6E8A-4147-A177-3AD203B41FA5}">
                      <a16:colId xmlns:a16="http://schemas.microsoft.com/office/drawing/2014/main" val="2828808762"/>
                    </a:ext>
                  </a:extLst>
                </a:gridCol>
                <a:gridCol w="1141206">
                  <a:extLst>
                    <a:ext uri="{9D8B030D-6E8A-4147-A177-3AD203B41FA5}">
                      <a16:colId xmlns:a16="http://schemas.microsoft.com/office/drawing/2014/main" val="204906864"/>
                    </a:ext>
                  </a:extLst>
                </a:gridCol>
                <a:gridCol w="1141206">
                  <a:extLst>
                    <a:ext uri="{9D8B030D-6E8A-4147-A177-3AD203B41FA5}">
                      <a16:colId xmlns:a16="http://schemas.microsoft.com/office/drawing/2014/main" val="1984915671"/>
                    </a:ext>
                  </a:extLst>
                </a:gridCol>
                <a:gridCol w="1141206">
                  <a:extLst>
                    <a:ext uri="{9D8B030D-6E8A-4147-A177-3AD203B41FA5}">
                      <a16:colId xmlns:a16="http://schemas.microsoft.com/office/drawing/2014/main" val="1162398049"/>
                    </a:ext>
                  </a:extLst>
                </a:gridCol>
                <a:gridCol w="1141206">
                  <a:extLst>
                    <a:ext uri="{9D8B030D-6E8A-4147-A177-3AD203B41FA5}">
                      <a16:colId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19805706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rot="18972788">
            <a:off x="9123359" y="4584836"/>
            <a:ext cx="931653" cy="338554"/>
          </a:xfrm>
          <a:prstGeom prst="rect">
            <a:avLst/>
          </a:prstGeom>
          <a:noFill/>
        </p:spPr>
        <p:txBody>
          <a:bodyPr wrap="square" rtlCol="0">
            <a:spAutoFit/>
          </a:bodyPr>
          <a:lstStyle/>
          <a:p>
            <a:r>
              <a:rPr lang="en-IN" sz="1600" dirty="0"/>
              <a:t>eType</a:t>
            </a:r>
            <a:endParaRPr lang="en-GB" sz="1050" dirty="0"/>
          </a:p>
        </p:txBody>
      </p:sp>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56692950"/>
              </p:ext>
            </p:extLst>
          </p:nvPr>
        </p:nvGraphicFramePr>
        <p:xfrm>
          <a:off x="909221" y="1084191"/>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750399" y="806461"/>
            <a:ext cx="833243" cy="400110"/>
          </a:xfrm>
          <a:prstGeom prst="rect">
            <a:avLst/>
          </a:prstGeom>
          <a:noFill/>
        </p:spPr>
        <p:txBody>
          <a:bodyPr wrap="square" rtlCol="0">
            <a:spAutoFit/>
          </a:bodyPr>
          <a:lstStyle/>
          <a:p>
            <a:r>
              <a:rPr lang="en-IN" sz="2000" dirty="0">
                <a:solidFill>
                  <a:schemeClr val="tx1">
                    <a:lumMod val="65000"/>
                    <a:lumOff val="35000"/>
                  </a:schemeClr>
                </a:solidFill>
              </a:rPr>
              <a:t>eType</a:t>
            </a:r>
            <a:endParaRPr lang="en-GB" sz="1050" dirty="0">
              <a:solidFill>
                <a:schemeClr val="tx1">
                  <a:lumMod val="65000"/>
                  <a:lumOff val="35000"/>
                </a:schemeClr>
              </a:solidFill>
            </a:endParaRPr>
          </a:p>
        </p:txBody>
      </p:sp>
      <p:sp>
        <p:nvSpPr>
          <p:cNvPr id="4" name="TextBox 2">
            <a:extLst>
              <a:ext uri="{FF2B5EF4-FFF2-40B4-BE49-F238E27FC236}">
                <a16:creationId xmlns:a16="http://schemas.microsoft.com/office/drawing/2014/main" id="{86968E4A-40AF-41D4-95DD-344CFD95028D}"/>
              </a:ext>
            </a:extLst>
          </p:cNvPr>
          <p:cNvSpPr txBox="1"/>
          <p:nvPr/>
        </p:nvSpPr>
        <p:spPr>
          <a:xfrm rot="16200000">
            <a:off x="-49528" y="3059805"/>
            <a:ext cx="1383637"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2000" dirty="0">
                <a:solidFill>
                  <a:schemeClr val="tx1">
                    <a:lumMod val="65000"/>
                    <a:lumOff val="35000"/>
                  </a:schemeClr>
                </a:solidFill>
              </a:rPr>
              <a:t>Edge Count</a:t>
            </a:r>
            <a:endParaRPr lang="en-GB" sz="1200" dirty="0">
              <a:solidFill>
                <a:schemeClr val="tx1">
                  <a:lumMod val="65000"/>
                  <a:lumOff val="35000"/>
                </a:schemeClr>
              </a:solidFill>
            </a:endParaRPr>
          </a:p>
        </p:txBody>
      </p:sp>
    </p:spTree>
    <p:extLst>
      <p:ext uri="{BB962C8B-B14F-4D97-AF65-F5344CB8AC3E}">
        <p14:creationId xmlns:p14="http://schemas.microsoft.com/office/powerpoint/2010/main" val="8819471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Out Degree</a:t>
            </a:r>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Out Degree</a:t>
            </a:r>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Betweenness</a:t>
            </a:r>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Betweenness</a:t>
            </a:r>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Eigen Centrality</a:t>
            </a:r>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Eigen Centrality</a:t>
            </a:r>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Rectangle 3"/>
          <p:cNvSpPr/>
          <p:nvPr/>
        </p:nvSpPr>
        <p:spPr>
          <a:xfrm>
            <a:off x="1716657" y="2544792"/>
            <a:ext cx="241539" cy="138023"/>
          </a:xfrm>
          <a:prstGeom prst="rect">
            <a:avLst/>
          </a:prstGeom>
          <a:solidFill>
            <a:srgbClr val="00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716657" y="2872596"/>
            <a:ext cx="241539" cy="1293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716657" y="3243532"/>
            <a:ext cx="241539" cy="12077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716657" y="3597215"/>
            <a:ext cx="241539" cy="138023"/>
          </a:xfrm>
          <a:prstGeom prst="rect">
            <a:avLst/>
          </a:prstGeom>
          <a:solidFill>
            <a:srgbClr val="00DE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2070340" y="2459914"/>
            <a:ext cx="1147314" cy="307777"/>
          </a:xfrm>
          <a:prstGeom prst="rect">
            <a:avLst/>
          </a:prstGeom>
          <a:noFill/>
        </p:spPr>
        <p:txBody>
          <a:bodyPr wrap="square" rtlCol="0">
            <a:spAutoFit/>
          </a:bodyPr>
          <a:lstStyle/>
          <a:p>
            <a:r>
              <a:rPr lang="en-IN" sz="1400" dirty="0"/>
              <a:t>Person</a:t>
            </a:r>
            <a:endParaRPr lang="en-GB" sz="1400" dirty="0"/>
          </a:p>
        </p:txBody>
      </p:sp>
      <p:sp>
        <p:nvSpPr>
          <p:cNvPr id="13" name="TextBox 12"/>
          <p:cNvSpPr txBox="1"/>
          <p:nvPr/>
        </p:nvSpPr>
        <p:spPr>
          <a:xfrm>
            <a:off x="2048774" y="2804971"/>
            <a:ext cx="3187459" cy="307777"/>
          </a:xfrm>
          <a:prstGeom prst="rect">
            <a:avLst/>
          </a:prstGeom>
          <a:noFill/>
        </p:spPr>
        <p:txBody>
          <a:bodyPr wrap="square" rtlCol="0">
            <a:spAutoFit/>
          </a:bodyPr>
          <a:lstStyle/>
          <a:p>
            <a:r>
              <a:rPr lang="en-IN" sz="1400" dirty="0"/>
              <a:t>Financial Category &amp; Document</a:t>
            </a:r>
            <a:endParaRPr lang="en-GB" sz="1400" dirty="0"/>
          </a:p>
        </p:txBody>
      </p:sp>
      <p:sp>
        <p:nvSpPr>
          <p:cNvPr id="14" name="TextBox 13"/>
          <p:cNvSpPr txBox="1"/>
          <p:nvPr/>
        </p:nvSpPr>
        <p:spPr>
          <a:xfrm>
            <a:off x="2070340" y="3150028"/>
            <a:ext cx="1147314" cy="307777"/>
          </a:xfrm>
          <a:prstGeom prst="rect">
            <a:avLst/>
          </a:prstGeom>
          <a:noFill/>
        </p:spPr>
        <p:txBody>
          <a:bodyPr wrap="square" rtlCol="0">
            <a:spAutoFit/>
          </a:bodyPr>
          <a:lstStyle/>
          <a:p>
            <a:r>
              <a:rPr lang="en-IN" sz="1400" dirty="0"/>
              <a:t>Item</a:t>
            </a:r>
            <a:endParaRPr lang="en-GB" sz="1400" dirty="0"/>
          </a:p>
        </p:txBody>
      </p:sp>
      <p:sp>
        <p:nvSpPr>
          <p:cNvPr id="15" name="TextBox 14"/>
          <p:cNvSpPr txBox="1"/>
          <p:nvPr/>
        </p:nvSpPr>
        <p:spPr>
          <a:xfrm>
            <a:off x="2070340" y="3505098"/>
            <a:ext cx="1147314" cy="307777"/>
          </a:xfrm>
          <a:prstGeom prst="rect">
            <a:avLst/>
          </a:prstGeom>
          <a:noFill/>
        </p:spPr>
        <p:txBody>
          <a:bodyPr wrap="square" rtlCol="0">
            <a:spAutoFit/>
          </a:bodyPr>
          <a:lstStyle/>
          <a:p>
            <a:r>
              <a:rPr lang="en-IN" sz="1400" dirty="0"/>
              <a:t>Country</a:t>
            </a:r>
            <a:endParaRPr lang="en-GB" sz="1400" dirty="0"/>
          </a:p>
        </p:txBody>
      </p:sp>
    </p:spTree>
    <p:extLst>
      <p:ext uri="{BB962C8B-B14F-4D97-AF65-F5344CB8AC3E}">
        <p14:creationId xmlns:p14="http://schemas.microsoft.com/office/powerpoint/2010/main" val="16858248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val="20000"/>
                    </a:ext>
                  </a:extLst>
                </a:gridCol>
                <a:gridCol w="2104846">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5400</TotalTime>
  <Words>7282</Words>
  <Application>Microsoft Office PowerPoint</Application>
  <PresentationFormat>Widescreen</PresentationFormat>
  <Paragraphs>1446</Paragraphs>
  <Slides>225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225</vt:i4>
      </vt:variant>
    </vt:vector>
  </HeadingPairs>
  <TitlesOfParts>
    <vt:vector size="231"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427</cp:revision>
  <dcterms:created xsi:type="dcterms:W3CDTF">2020-04-21T09:35:12Z</dcterms:created>
  <dcterms:modified xsi:type="dcterms:W3CDTF">2020-07-13T21:40:50Z</dcterms:modified>
</cp:coreProperties>
</file>